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89" r:id="rId5"/>
    <p:sldId id="273" r:id="rId6"/>
    <p:sldId id="290" r:id="rId7"/>
    <p:sldId id="274" r:id="rId8"/>
    <p:sldId id="276" r:id="rId9"/>
    <p:sldId id="294" r:id="rId10"/>
    <p:sldId id="287" r:id="rId11"/>
    <p:sldId id="277" r:id="rId12"/>
    <p:sldId id="280" r:id="rId13"/>
    <p:sldId id="283" r:id="rId14"/>
    <p:sldId id="278" r:id="rId15"/>
    <p:sldId id="281" r:id="rId16"/>
    <p:sldId id="285" r:id="rId17"/>
    <p:sldId id="279" r:id="rId18"/>
    <p:sldId id="282" r:id="rId19"/>
    <p:sldId id="284" r:id="rId20"/>
    <p:sldId id="286" r:id="rId21"/>
    <p:sldId id="268" r:id="rId22"/>
    <p:sldId id="269" r:id="rId23"/>
    <p:sldId id="275" r:id="rId24"/>
    <p:sldId id="270" r:id="rId25"/>
    <p:sldId id="291" r:id="rId26"/>
    <p:sldId id="292" r:id="rId27"/>
    <p:sldId id="293" r:id="rId28"/>
    <p:sldId id="288" r:id="rId29"/>
    <p:sldId id="258" r:id="rId30"/>
    <p:sldId id="260" r:id="rId31"/>
    <p:sldId id="264" r:id="rId32"/>
    <p:sldId id="259" r:id="rId33"/>
    <p:sldId id="262" r:id="rId34"/>
    <p:sldId id="261" r:id="rId35"/>
    <p:sldId id="263" r:id="rId36"/>
    <p:sldId id="265" r:id="rId37"/>
    <p:sldId id="266" r:id="rId38"/>
    <p:sldId id="267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0237CC5-4B52-4F7E-A07C-8223EC4D7305}">
          <p14:sldIdLst>
            <p14:sldId id="256"/>
            <p14:sldId id="257"/>
            <p14:sldId id="271"/>
            <p14:sldId id="289"/>
            <p14:sldId id="273"/>
            <p14:sldId id="290"/>
            <p14:sldId id="274"/>
            <p14:sldId id="276"/>
            <p14:sldId id="294"/>
            <p14:sldId id="287"/>
            <p14:sldId id="277"/>
            <p14:sldId id="280"/>
            <p14:sldId id="283"/>
            <p14:sldId id="278"/>
            <p14:sldId id="281"/>
            <p14:sldId id="285"/>
            <p14:sldId id="279"/>
            <p14:sldId id="282"/>
            <p14:sldId id="284"/>
            <p14:sldId id="286"/>
          </p14:sldIdLst>
        </p14:section>
        <p14:section name="纯背景" id="{58650733-407A-4CB9-9654-AA7093D968EE}">
          <p14:sldIdLst>
            <p14:sldId id="268"/>
            <p14:sldId id="269"/>
            <p14:sldId id="275"/>
            <p14:sldId id="270"/>
            <p14:sldId id="291"/>
            <p14:sldId id="292"/>
            <p14:sldId id="293"/>
            <p14:sldId id="288"/>
            <p14:sldId id="258"/>
            <p14:sldId id="260"/>
            <p14:sldId id="264"/>
            <p14:sldId id="259"/>
            <p14:sldId id="262"/>
            <p14:sldId id="261"/>
            <p14:sldId id="26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5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6529" autoAdjust="0"/>
  </p:normalViewPr>
  <p:slideViewPr>
    <p:cSldViewPr snapToGrid="0">
      <p:cViewPr>
        <p:scale>
          <a:sx n="93" d="100"/>
          <a:sy n="93" d="100"/>
        </p:scale>
        <p:origin x="48" y="58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A-47D8-A56A-72FD030035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5A-47D8-A56A-72FD030035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5A-47D8-A56A-72FD03003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5701632"/>
        <c:axId val="725699968"/>
      </c:barChart>
      <c:catAx>
        <c:axId val="7257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699968"/>
        <c:crosses val="autoZero"/>
        <c:auto val="1"/>
        <c:lblAlgn val="ctr"/>
        <c:lblOffset val="100"/>
        <c:noMultiLvlLbl val="0"/>
      </c:catAx>
      <c:valAx>
        <c:axId val="72569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57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叶子 1</cx:pt>
          <cx:pt idx="1">叶子 2</cx:pt>
          <cx:pt idx="2">叶子 3</cx:pt>
          <cx:pt idx="3">叶子 4</cx:pt>
          <cx:pt idx="4">叶子 5</cx:pt>
          <cx:pt idx="5"/>
          <cx:pt idx="6"/>
          <cx:pt idx="7">叶子 8</cx:pt>
          <cx:pt idx="8"/>
          <cx:pt idx="9">叶子 10</cx:pt>
          <cx:pt idx="10">叶子 11</cx:pt>
          <cx:pt idx="11">叶子 12</cx:pt>
          <cx:pt idx="12">叶子 13</cx:pt>
          <cx:pt idx="13">叶子 14</cx:pt>
          <cx:pt idx="14">叶子 15</cx:pt>
          <cx:pt idx="15"/>
        </cx:lvl>
        <cx:lvl ptCount="16">
          <cx:pt idx="0">茎 1</cx:pt>
          <cx:pt idx="1">茎 1</cx:pt>
          <cx:pt idx="2">茎 1</cx:pt>
          <cx:pt idx="3">茎 2</cx:pt>
          <cx:pt idx="4">茎 2</cx:pt>
          <cx:pt idx="5">叶子 6</cx:pt>
          <cx:pt idx="6">叶子 7</cx:pt>
          <cx:pt idx="7">茎 3</cx:pt>
          <cx:pt idx="8">叶子 9</cx:pt>
          <cx:pt idx="9">茎 4</cx:pt>
          <cx:pt idx="10">茎 4</cx:pt>
          <cx:pt idx="11">茎 5</cx:pt>
          <cx:pt idx="12">茎 5</cx:pt>
          <cx:pt idx="13">茎 6</cx:pt>
          <cx:pt idx="14">茎 6</cx:pt>
          <cx:pt idx="15">叶子 16</cx:pt>
        </cx:lvl>
        <cx:lvl ptCount="16">
          <cx:pt idx="0">分支 1</cx:pt>
          <cx:pt idx="1">分支 1</cx:pt>
          <cx:pt idx="2">分支 1</cx:pt>
          <cx:pt idx="3">分支 1</cx:pt>
          <cx:pt idx="4">分支 1</cx:pt>
          <cx:pt idx="5">分支 1</cx:pt>
          <cx:pt idx="6">分支 1</cx:pt>
          <cx:pt idx="7">分支 2</cx:pt>
          <cx:pt idx="8">分支 2</cx:pt>
          <cx:pt idx="9">分支 2</cx:pt>
          <cx:pt idx="10">分支 2</cx:pt>
          <cx:pt idx="11">分支 3</cx:pt>
          <cx:pt idx="12">分支 3</cx:pt>
          <cx:pt idx="13">分支 3</cx:pt>
          <cx:pt idx="14">分支 3</cx:pt>
          <cx:pt idx="15">分支 3</cx:pt>
        </cx:lvl>
      </cx:strDim>
      <cx:numDim type="size">
        <cx:f>Sheet1!$D$2:$D$17</cx:f>
        <cx:lvl ptCount="16" formatCode="G/通用格式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title pos="t" align="ctr" overlay="0"/>
    <cx:plotArea>
      <cx:plotAreaRegion>
        <cx:series layoutId="sunburst" uniqueId="{0F3F41D9-4C9A-4066-AA0A-C0AD44EDB7E3}">
          <cx:tx>
            <cx:txData>
              <cx:f>Sheet1!$D$1</cx:f>
              <cx:v>系列 1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3BBD1-A5CF-44DD-8639-85C7AF9C418D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zh-CN" altLang="en-US"/>
        </a:p>
      </dgm:t>
    </dgm:pt>
    <dgm:pt modelId="{82002ECD-E6A4-4657-8B7B-4F7B3EC8D6ED}">
      <dgm:prSet phldrT="[文本]" phldr="1"/>
      <dgm:spPr/>
      <dgm:t>
        <a:bodyPr/>
        <a:lstStyle/>
        <a:p>
          <a:endParaRPr lang="zh-CN" altLang="en-US"/>
        </a:p>
      </dgm:t>
    </dgm:pt>
    <dgm:pt modelId="{01C446A7-7D03-460A-9862-919E438962EF}" type="parTrans" cxnId="{7329284C-17FB-4418-A88C-A5E3287FD0AA}">
      <dgm:prSet/>
      <dgm:spPr/>
      <dgm:t>
        <a:bodyPr/>
        <a:lstStyle/>
        <a:p>
          <a:endParaRPr lang="zh-CN" altLang="en-US"/>
        </a:p>
      </dgm:t>
    </dgm:pt>
    <dgm:pt modelId="{D99E6D50-595E-414F-8F02-05B20432194E}" type="sibTrans" cxnId="{7329284C-17FB-4418-A88C-A5E3287FD0AA}">
      <dgm:prSet/>
      <dgm:spPr/>
      <dgm:t>
        <a:bodyPr/>
        <a:lstStyle/>
        <a:p>
          <a:endParaRPr lang="zh-CN" altLang="en-US"/>
        </a:p>
      </dgm:t>
    </dgm:pt>
    <dgm:pt modelId="{FDB9108F-337D-4DAF-83D4-3A831F9EF915}">
      <dgm:prSet phldrT="[文本]" phldr="1"/>
      <dgm:spPr/>
      <dgm:t>
        <a:bodyPr/>
        <a:lstStyle/>
        <a:p>
          <a:endParaRPr lang="zh-CN" altLang="en-US"/>
        </a:p>
      </dgm:t>
    </dgm:pt>
    <dgm:pt modelId="{611DC945-8FD9-433B-8031-F811561B7FF8}" type="parTrans" cxnId="{21999385-A886-4099-95A6-71AC76B0E1FC}">
      <dgm:prSet/>
      <dgm:spPr/>
      <dgm:t>
        <a:bodyPr/>
        <a:lstStyle/>
        <a:p>
          <a:endParaRPr lang="zh-CN" altLang="en-US"/>
        </a:p>
      </dgm:t>
    </dgm:pt>
    <dgm:pt modelId="{AD266CCB-8804-484B-BEFC-63F07615BDA8}" type="sibTrans" cxnId="{21999385-A886-4099-95A6-71AC76B0E1FC}">
      <dgm:prSet/>
      <dgm:spPr/>
      <dgm:t>
        <a:bodyPr/>
        <a:lstStyle/>
        <a:p>
          <a:endParaRPr lang="zh-CN" altLang="en-US"/>
        </a:p>
      </dgm:t>
    </dgm:pt>
    <dgm:pt modelId="{6FC6A253-5F93-4F3A-876D-24082FE589EB}">
      <dgm:prSet phldrT="[文本]" phldr="1"/>
      <dgm:spPr/>
      <dgm:t>
        <a:bodyPr/>
        <a:lstStyle/>
        <a:p>
          <a:endParaRPr lang="zh-CN" altLang="en-US"/>
        </a:p>
      </dgm:t>
    </dgm:pt>
    <dgm:pt modelId="{A79B8C70-84B9-4859-9A8E-F587FE926C46}" type="parTrans" cxnId="{7A9D93CD-FE12-4E5F-8B16-B06330AB5EA7}">
      <dgm:prSet/>
      <dgm:spPr/>
      <dgm:t>
        <a:bodyPr/>
        <a:lstStyle/>
        <a:p>
          <a:endParaRPr lang="zh-CN" altLang="en-US"/>
        </a:p>
      </dgm:t>
    </dgm:pt>
    <dgm:pt modelId="{3BA9A721-15AB-48D0-A5F6-C21F7938C46A}" type="sibTrans" cxnId="{7A9D93CD-FE12-4E5F-8B16-B06330AB5EA7}">
      <dgm:prSet/>
      <dgm:spPr/>
      <dgm:t>
        <a:bodyPr/>
        <a:lstStyle/>
        <a:p>
          <a:endParaRPr lang="zh-CN" altLang="en-US"/>
        </a:p>
      </dgm:t>
    </dgm:pt>
    <dgm:pt modelId="{E6D9452C-FF06-4F24-AD7B-19234C686F34}">
      <dgm:prSet phldrT="[文本]" phldr="1"/>
      <dgm:spPr/>
      <dgm:t>
        <a:bodyPr/>
        <a:lstStyle/>
        <a:p>
          <a:endParaRPr lang="zh-CN" altLang="en-US"/>
        </a:p>
      </dgm:t>
    </dgm:pt>
    <dgm:pt modelId="{06253CFC-B778-46B6-8CBE-DEF84E19DE1F}" type="parTrans" cxnId="{797E5667-0F87-4D8B-B3F8-A3CA5AE8FB4B}">
      <dgm:prSet/>
      <dgm:spPr/>
      <dgm:t>
        <a:bodyPr/>
        <a:lstStyle/>
        <a:p>
          <a:endParaRPr lang="zh-CN" altLang="en-US"/>
        </a:p>
      </dgm:t>
    </dgm:pt>
    <dgm:pt modelId="{E81738A2-029C-4C83-A35F-F901D18FCA66}" type="sibTrans" cxnId="{797E5667-0F87-4D8B-B3F8-A3CA5AE8FB4B}">
      <dgm:prSet/>
      <dgm:spPr/>
      <dgm:t>
        <a:bodyPr/>
        <a:lstStyle/>
        <a:p>
          <a:endParaRPr lang="zh-CN" altLang="en-US"/>
        </a:p>
      </dgm:t>
    </dgm:pt>
    <dgm:pt modelId="{0F9E86D9-494B-439A-BEC6-46EABB754410}">
      <dgm:prSet phldrT="[文本]" phldr="1"/>
      <dgm:spPr/>
      <dgm:t>
        <a:bodyPr/>
        <a:lstStyle/>
        <a:p>
          <a:endParaRPr lang="zh-CN" altLang="en-US"/>
        </a:p>
      </dgm:t>
    </dgm:pt>
    <dgm:pt modelId="{7B2C13E4-602B-43BD-BEAF-90932B35D394}" type="parTrans" cxnId="{611C30AF-3816-4C71-A8F9-FF63E07937BE}">
      <dgm:prSet/>
      <dgm:spPr/>
      <dgm:t>
        <a:bodyPr/>
        <a:lstStyle/>
        <a:p>
          <a:endParaRPr lang="zh-CN" altLang="en-US"/>
        </a:p>
      </dgm:t>
    </dgm:pt>
    <dgm:pt modelId="{8D066DC5-FEDA-4B22-80A1-175FE7803A84}" type="sibTrans" cxnId="{611C30AF-3816-4C71-A8F9-FF63E07937BE}">
      <dgm:prSet/>
      <dgm:spPr/>
      <dgm:t>
        <a:bodyPr/>
        <a:lstStyle/>
        <a:p>
          <a:endParaRPr lang="zh-CN" altLang="en-US"/>
        </a:p>
      </dgm:t>
    </dgm:pt>
    <dgm:pt modelId="{46E22007-C14C-424F-BBA5-9E68578F8F8D}">
      <dgm:prSet phldrT="[文本]" phldr="1"/>
      <dgm:spPr/>
      <dgm:t>
        <a:bodyPr/>
        <a:lstStyle/>
        <a:p>
          <a:endParaRPr lang="zh-CN" altLang="en-US"/>
        </a:p>
      </dgm:t>
    </dgm:pt>
    <dgm:pt modelId="{91928B18-AA9A-4B42-9D9D-6BF9A15081AA}" type="parTrans" cxnId="{CA95601A-3801-49B4-B9B2-599014215D24}">
      <dgm:prSet/>
      <dgm:spPr/>
      <dgm:t>
        <a:bodyPr/>
        <a:lstStyle/>
        <a:p>
          <a:endParaRPr lang="zh-CN" altLang="en-US"/>
        </a:p>
      </dgm:t>
    </dgm:pt>
    <dgm:pt modelId="{355AC511-76BE-4D21-B82E-67050EDF2FF8}" type="sibTrans" cxnId="{CA95601A-3801-49B4-B9B2-599014215D24}">
      <dgm:prSet/>
      <dgm:spPr/>
      <dgm:t>
        <a:bodyPr/>
        <a:lstStyle/>
        <a:p>
          <a:endParaRPr lang="zh-CN" altLang="en-US"/>
        </a:p>
      </dgm:t>
    </dgm:pt>
    <dgm:pt modelId="{D2A3E468-57D7-4B7E-BF7E-D483DE49275A}" type="pres">
      <dgm:prSet presAssocID="{B373BBD1-A5CF-44DD-8639-85C7AF9C418D}" presName="Name0" presStyleCnt="0">
        <dgm:presLayoutVars>
          <dgm:chMax/>
          <dgm:chPref/>
          <dgm:dir/>
          <dgm:animLvl val="lvl"/>
        </dgm:presLayoutVars>
      </dgm:prSet>
      <dgm:spPr/>
    </dgm:pt>
    <dgm:pt modelId="{F4E443BA-B1DC-4051-9C37-34AE1C69755F}" type="pres">
      <dgm:prSet presAssocID="{82002ECD-E6A4-4657-8B7B-4F7B3EC8D6ED}" presName="composite" presStyleCnt="0"/>
      <dgm:spPr/>
    </dgm:pt>
    <dgm:pt modelId="{ADF110A6-FDE0-44AA-A54C-FA22F0367A80}" type="pres">
      <dgm:prSet presAssocID="{82002ECD-E6A4-4657-8B7B-4F7B3EC8D6E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25C7E16-D4CB-43F7-877F-41A450608082}" type="pres">
      <dgm:prSet presAssocID="{82002ECD-E6A4-4657-8B7B-4F7B3EC8D6E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D6E4BCD-28D1-4412-827B-EBA9974772DC}" type="pres">
      <dgm:prSet presAssocID="{82002ECD-E6A4-4657-8B7B-4F7B3EC8D6ED}" presName="BalanceSpacing" presStyleCnt="0"/>
      <dgm:spPr/>
    </dgm:pt>
    <dgm:pt modelId="{2A855351-86A9-421D-A784-8351B19C851F}" type="pres">
      <dgm:prSet presAssocID="{82002ECD-E6A4-4657-8B7B-4F7B3EC8D6ED}" presName="BalanceSpacing1" presStyleCnt="0"/>
      <dgm:spPr/>
    </dgm:pt>
    <dgm:pt modelId="{9FC0ECA7-97BC-4178-9299-42CCECB92B38}" type="pres">
      <dgm:prSet presAssocID="{D99E6D50-595E-414F-8F02-05B20432194E}" presName="Accent1Text" presStyleLbl="node1" presStyleIdx="1" presStyleCnt="6"/>
      <dgm:spPr/>
    </dgm:pt>
    <dgm:pt modelId="{C3D22F46-95CD-4145-B6C4-727307C8375D}" type="pres">
      <dgm:prSet presAssocID="{D99E6D50-595E-414F-8F02-05B20432194E}" presName="spaceBetweenRectangles" presStyleCnt="0"/>
      <dgm:spPr/>
    </dgm:pt>
    <dgm:pt modelId="{1C8F252E-33CA-4EBF-868E-D9853600A795}" type="pres">
      <dgm:prSet presAssocID="{6FC6A253-5F93-4F3A-876D-24082FE589EB}" presName="composite" presStyleCnt="0"/>
      <dgm:spPr/>
    </dgm:pt>
    <dgm:pt modelId="{846A4F1B-54B3-4084-B5B0-FCA58ACE89AB}" type="pres">
      <dgm:prSet presAssocID="{6FC6A253-5F93-4F3A-876D-24082FE589E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7ED0640-403A-4401-AC8B-F9382BA94DB3}" type="pres">
      <dgm:prSet presAssocID="{6FC6A253-5F93-4F3A-876D-24082FE589E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FF002FF-B694-488F-B1BA-5212C554EC8D}" type="pres">
      <dgm:prSet presAssocID="{6FC6A253-5F93-4F3A-876D-24082FE589EB}" presName="BalanceSpacing" presStyleCnt="0"/>
      <dgm:spPr/>
    </dgm:pt>
    <dgm:pt modelId="{036906FD-84EC-48B4-8071-AAD81E11A6AA}" type="pres">
      <dgm:prSet presAssocID="{6FC6A253-5F93-4F3A-876D-24082FE589EB}" presName="BalanceSpacing1" presStyleCnt="0"/>
      <dgm:spPr/>
    </dgm:pt>
    <dgm:pt modelId="{B3B03C33-30B5-41D9-A70D-686D19980E3A}" type="pres">
      <dgm:prSet presAssocID="{3BA9A721-15AB-48D0-A5F6-C21F7938C46A}" presName="Accent1Text" presStyleLbl="node1" presStyleIdx="3" presStyleCnt="6"/>
      <dgm:spPr/>
    </dgm:pt>
    <dgm:pt modelId="{2FC08F64-0B8A-43CF-A6D3-94E06BEDE24E}" type="pres">
      <dgm:prSet presAssocID="{3BA9A721-15AB-48D0-A5F6-C21F7938C46A}" presName="spaceBetweenRectangles" presStyleCnt="0"/>
      <dgm:spPr/>
    </dgm:pt>
    <dgm:pt modelId="{AE5B96BF-E0C6-4667-9F87-7244CF163BB2}" type="pres">
      <dgm:prSet presAssocID="{0F9E86D9-494B-439A-BEC6-46EABB754410}" presName="composite" presStyleCnt="0"/>
      <dgm:spPr/>
    </dgm:pt>
    <dgm:pt modelId="{1A9E6997-6433-4988-983C-CD1FA51AFB11}" type="pres">
      <dgm:prSet presAssocID="{0F9E86D9-494B-439A-BEC6-46EABB75441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660A1EE-BECE-4243-A0CC-A164E0EAD9C6}" type="pres">
      <dgm:prSet presAssocID="{0F9E86D9-494B-439A-BEC6-46EABB75441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44592E3-06B7-4589-9673-45373A3DF72D}" type="pres">
      <dgm:prSet presAssocID="{0F9E86D9-494B-439A-BEC6-46EABB754410}" presName="BalanceSpacing" presStyleCnt="0"/>
      <dgm:spPr/>
    </dgm:pt>
    <dgm:pt modelId="{69664FDF-EBD3-411D-B1B0-07F84A54846F}" type="pres">
      <dgm:prSet presAssocID="{0F9E86D9-494B-439A-BEC6-46EABB754410}" presName="BalanceSpacing1" presStyleCnt="0"/>
      <dgm:spPr/>
    </dgm:pt>
    <dgm:pt modelId="{78552A48-AF42-4F59-9B47-2BA7F7A531B4}" type="pres">
      <dgm:prSet presAssocID="{8D066DC5-FEDA-4B22-80A1-175FE7803A84}" presName="Accent1Text" presStyleLbl="node1" presStyleIdx="5" presStyleCnt="6"/>
      <dgm:spPr/>
    </dgm:pt>
  </dgm:ptLst>
  <dgm:cxnLst>
    <dgm:cxn modelId="{CA95601A-3801-49B4-B9B2-599014215D24}" srcId="{0F9E86D9-494B-439A-BEC6-46EABB754410}" destId="{46E22007-C14C-424F-BBA5-9E68578F8F8D}" srcOrd="0" destOrd="0" parTransId="{91928B18-AA9A-4B42-9D9D-6BF9A15081AA}" sibTransId="{355AC511-76BE-4D21-B82E-67050EDF2FF8}"/>
    <dgm:cxn modelId="{35ECA02B-FAB0-45AC-A9D5-0A52BAAF34E9}" type="presOf" srcId="{E6D9452C-FF06-4F24-AD7B-19234C686F34}" destId="{A7ED0640-403A-4401-AC8B-F9382BA94DB3}" srcOrd="0" destOrd="0" presId="urn:microsoft.com/office/officeart/2008/layout/AlternatingHexagons"/>
    <dgm:cxn modelId="{A6555134-62D4-4865-B737-66E480A8C28F}" type="presOf" srcId="{46E22007-C14C-424F-BBA5-9E68578F8F8D}" destId="{B660A1EE-BECE-4243-A0CC-A164E0EAD9C6}" srcOrd="0" destOrd="0" presId="urn:microsoft.com/office/officeart/2008/layout/AlternatingHexagons"/>
    <dgm:cxn modelId="{38CE1040-C247-4DFC-94A8-EC238718FAE9}" type="presOf" srcId="{D99E6D50-595E-414F-8F02-05B20432194E}" destId="{9FC0ECA7-97BC-4178-9299-42CCECB92B38}" srcOrd="0" destOrd="0" presId="urn:microsoft.com/office/officeart/2008/layout/AlternatingHexagons"/>
    <dgm:cxn modelId="{797E5667-0F87-4D8B-B3F8-A3CA5AE8FB4B}" srcId="{6FC6A253-5F93-4F3A-876D-24082FE589EB}" destId="{E6D9452C-FF06-4F24-AD7B-19234C686F34}" srcOrd="0" destOrd="0" parTransId="{06253CFC-B778-46B6-8CBE-DEF84E19DE1F}" sibTransId="{E81738A2-029C-4C83-A35F-F901D18FCA66}"/>
    <dgm:cxn modelId="{204FC549-D613-4158-802F-39970CC96663}" type="presOf" srcId="{0F9E86D9-494B-439A-BEC6-46EABB754410}" destId="{1A9E6997-6433-4988-983C-CD1FA51AFB11}" srcOrd="0" destOrd="0" presId="urn:microsoft.com/office/officeart/2008/layout/AlternatingHexagons"/>
    <dgm:cxn modelId="{7329284C-17FB-4418-A88C-A5E3287FD0AA}" srcId="{B373BBD1-A5CF-44DD-8639-85C7AF9C418D}" destId="{82002ECD-E6A4-4657-8B7B-4F7B3EC8D6ED}" srcOrd="0" destOrd="0" parTransId="{01C446A7-7D03-460A-9862-919E438962EF}" sibTransId="{D99E6D50-595E-414F-8F02-05B20432194E}"/>
    <dgm:cxn modelId="{21999385-A886-4099-95A6-71AC76B0E1FC}" srcId="{82002ECD-E6A4-4657-8B7B-4F7B3EC8D6ED}" destId="{FDB9108F-337D-4DAF-83D4-3A831F9EF915}" srcOrd="0" destOrd="0" parTransId="{611DC945-8FD9-433B-8031-F811561B7FF8}" sibTransId="{AD266CCB-8804-484B-BEFC-63F07615BDA8}"/>
    <dgm:cxn modelId="{E7BD9B86-6A5B-4B22-99D7-BAB0DCE83DFF}" type="presOf" srcId="{FDB9108F-337D-4DAF-83D4-3A831F9EF915}" destId="{D25C7E16-D4CB-43F7-877F-41A450608082}" srcOrd="0" destOrd="0" presId="urn:microsoft.com/office/officeart/2008/layout/AlternatingHexagons"/>
    <dgm:cxn modelId="{AAE8E2AE-616B-49FA-8C81-B8CA7B1CE392}" type="presOf" srcId="{6FC6A253-5F93-4F3A-876D-24082FE589EB}" destId="{846A4F1B-54B3-4084-B5B0-FCA58ACE89AB}" srcOrd="0" destOrd="0" presId="urn:microsoft.com/office/officeart/2008/layout/AlternatingHexagons"/>
    <dgm:cxn modelId="{611C30AF-3816-4C71-A8F9-FF63E07937BE}" srcId="{B373BBD1-A5CF-44DD-8639-85C7AF9C418D}" destId="{0F9E86D9-494B-439A-BEC6-46EABB754410}" srcOrd="2" destOrd="0" parTransId="{7B2C13E4-602B-43BD-BEAF-90932B35D394}" sibTransId="{8D066DC5-FEDA-4B22-80A1-175FE7803A84}"/>
    <dgm:cxn modelId="{2A4942B8-E6C7-4973-B6FD-AAB6640F4B43}" type="presOf" srcId="{3BA9A721-15AB-48D0-A5F6-C21F7938C46A}" destId="{B3B03C33-30B5-41D9-A70D-686D19980E3A}" srcOrd="0" destOrd="0" presId="urn:microsoft.com/office/officeart/2008/layout/AlternatingHexagons"/>
    <dgm:cxn modelId="{7A9D93CD-FE12-4E5F-8B16-B06330AB5EA7}" srcId="{B373BBD1-A5CF-44DD-8639-85C7AF9C418D}" destId="{6FC6A253-5F93-4F3A-876D-24082FE589EB}" srcOrd="1" destOrd="0" parTransId="{A79B8C70-84B9-4859-9A8E-F587FE926C46}" sibTransId="{3BA9A721-15AB-48D0-A5F6-C21F7938C46A}"/>
    <dgm:cxn modelId="{BF8629D6-6887-45B8-8180-8D93364A4558}" type="presOf" srcId="{82002ECD-E6A4-4657-8B7B-4F7B3EC8D6ED}" destId="{ADF110A6-FDE0-44AA-A54C-FA22F0367A80}" srcOrd="0" destOrd="0" presId="urn:microsoft.com/office/officeart/2008/layout/AlternatingHexagons"/>
    <dgm:cxn modelId="{3754BAE0-667A-498F-BF02-A25FAC5B11E7}" type="presOf" srcId="{8D066DC5-FEDA-4B22-80A1-175FE7803A84}" destId="{78552A48-AF42-4F59-9B47-2BA7F7A531B4}" srcOrd="0" destOrd="0" presId="urn:microsoft.com/office/officeart/2008/layout/AlternatingHexagons"/>
    <dgm:cxn modelId="{469B0BE6-DF1D-4C76-912B-2208C2E25B02}" type="presOf" srcId="{B373BBD1-A5CF-44DD-8639-85C7AF9C418D}" destId="{D2A3E468-57D7-4B7E-BF7E-D483DE49275A}" srcOrd="0" destOrd="0" presId="urn:microsoft.com/office/officeart/2008/layout/AlternatingHexagons"/>
    <dgm:cxn modelId="{3E4FDDE6-01B0-4D7C-B4C0-727112BF64F4}" type="presParOf" srcId="{D2A3E468-57D7-4B7E-BF7E-D483DE49275A}" destId="{F4E443BA-B1DC-4051-9C37-34AE1C69755F}" srcOrd="0" destOrd="0" presId="urn:microsoft.com/office/officeart/2008/layout/AlternatingHexagons"/>
    <dgm:cxn modelId="{AC66ED8D-C13B-42D6-A5D1-283EB9033885}" type="presParOf" srcId="{F4E443BA-B1DC-4051-9C37-34AE1C69755F}" destId="{ADF110A6-FDE0-44AA-A54C-FA22F0367A80}" srcOrd="0" destOrd="0" presId="urn:microsoft.com/office/officeart/2008/layout/AlternatingHexagons"/>
    <dgm:cxn modelId="{E89BFA59-76B0-402D-A4AB-31D9BCB7C77C}" type="presParOf" srcId="{F4E443BA-B1DC-4051-9C37-34AE1C69755F}" destId="{D25C7E16-D4CB-43F7-877F-41A450608082}" srcOrd="1" destOrd="0" presId="urn:microsoft.com/office/officeart/2008/layout/AlternatingHexagons"/>
    <dgm:cxn modelId="{BA7FAD11-D90A-41A6-AB9E-ACE00CECCF3C}" type="presParOf" srcId="{F4E443BA-B1DC-4051-9C37-34AE1C69755F}" destId="{4D6E4BCD-28D1-4412-827B-EBA9974772DC}" srcOrd="2" destOrd="0" presId="urn:microsoft.com/office/officeart/2008/layout/AlternatingHexagons"/>
    <dgm:cxn modelId="{8F57BF7B-DA15-4E0E-9141-B1769A20FB89}" type="presParOf" srcId="{F4E443BA-B1DC-4051-9C37-34AE1C69755F}" destId="{2A855351-86A9-421D-A784-8351B19C851F}" srcOrd="3" destOrd="0" presId="urn:microsoft.com/office/officeart/2008/layout/AlternatingHexagons"/>
    <dgm:cxn modelId="{A9893B4E-4BBA-47E5-8207-BFB42B1EF4AE}" type="presParOf" srcId="{F4E443BA-B1DC-4051-9C37-34AE1C69755F}" destId="{9FC0ECA7-97BC-4178-9299-42CCECB92B38}" srcOrd="4" destOrd="0" presId="urn:microsoft.com/office/officeart/2008/layout/AlternatingHexagons"/>
    <dgm:cxn modelId="{A9814CB1-AD93-4A1E-94A5-184B1210E9B0}" type="presParOf" srcId="{D2A3E468-57D7-4B7E-BF7E-D483DE49275A}" destId="{C3D22F46-95CD-4145-B6C4-727307C8375D}" srcOrd="1" destOrd="0" presId="urn:microsoft.com/office/officeart/2008/layout/AlternatingHexagons"/>
    <dgm:cxn modelId="{87CA9CDD-A883-4D49-8698-7A2DA5F43D62}" type="presParOf" srcId="{D2A3E468-57D7-4B7E-BF7E-D483DE49275A}" destId="{1C8F252E-33CA-4EBF-868E-D9853600A795}" srcOrd="2" destOrd="0" presId="urn:microsoft.com/office/officeart/2008/layout/AlternatingHexagons"/>
    <dgm:cxn modelId="{34445CF9-45D5-4486-A14C-8C42BFF0EA30}" type="presParOf" srcId="{1C8F252E-33CA-4EBF-868E-D9853600A795}" destId="{846A4F1B-54B3-4084-B5B0-FCA58ACE89AB}" srcOrd="0" destOrd="0" presId="urn:microsoft.com/office/officeart/2008/layout/AlternatingHexagons"/>
    <dgm:cxn modelId="{98DC8113-ED3F-4E55-A6D0-A20963D118A3}" type="presParOf" srcId="{1C8F252E-33CA-4EBF-868E-D9853600A795}" destId="{A7ED0640-403A-4401-AC8B-F9382BA94DB3}" srcOrd="1" destOrd="0" presId="urn:microsoft.com/office/officeart/2008/layout/AlternatingHexagons"/>
    <dgm:cxn modelId="{42612493-3940-4A51-BA36-1901E555952A}" type="presParOf" srcId="{1C8F252E-33CA-4EBF-868E-D9853600A795}" destId="{9FF002FF-B694-488F-B1BA-5212C554EC8D}" srcOrd="2" destOrd="0" presId="urn:microsoft.com/office/officeart/2008/layout/AlternatingHexagons"/>
    <dgm:cxn modelId="{CD3EDC12-BF0D-4E11-A2CD-BADCC7CF7C1D}" type="presParOf" srcId="{1C8F252E-33CA-4EBF-868E-D9853600A795}" destId="{036906FD-84EC-48B4-8071-AAD81E11A6AA}" srcOrd="3" destOrd="0" presId="urn:microsoft.com/office/officeart/2008/layout/AlternatingHexagons"/>
    <dgm:cxn modelId="{04139088-6196-4C9B-8916-EB81232B8492}" type="presParOf" srcId="{1C8F252E-33CA-4EBF-868E-D9853600A795}" destId="{B3B03C33-30B5-41D9-A70D-686D19980E3A}" srcOrd="4" destOrd="0" presId="urn:microsoft.com/office/officeart/2008/layout/AlternatingHexagons"/>
    <dgm:cxn modelId="{8311F42D-D1A7-4258-A3C7-41BAAF5DD509}" type="presParOf" srcId="{D2A3E468-57D7-4B7E-BF7E-D483DE49275A}" destId="{2FC08F64-0B8A-43CF-A6D3-94E06BEDE24E}" srcOrd="3" destOrd="0" presId="urn:microsoft.com/office/officeart/2008/layout/AlternatingHexagons"/>
    <dgm:cxn modelId="{94425727-C8C1-433E-B666-532C5DA0E634}" type="presParOf" srcId="{D2A3E468-57D7-4B7E-BF7E-D483DE49275A}" destId="{AE5B96BF-E0C6-4667-9F87-7244CF163BB2}" srcOrd="4" destOrd="0" presId="urn:microsoft.com/office/officeart/2008/layout/AlternatingHexagons"/>
    <dgm:cxn modelId="{6C145E7B-A54E-479C-A321-FE5AEAAFAB0D}" type="presParOf" srcId="{AE5B96BF-E0C6-4667-9F87-7244CF163BB2}" destId="{1A9E6997-6433-4988-983C-CD1FA51AFB11}" srcOrd="0" destOrd="0" presId="urn:microsoft.com/office/officeart/2008/layout/AlternatingHexagons"/>
    <dgm:cxn modelId="{8388579A-3EC5-493A-8E4A-1DD72F135B38}" type="presParOf" srcId="{AE5B96BF-E0C6-4667-9F87-7244CF163BB2}" destId="{B660A1EE-BECE-4243-A0CC-A164E0EAD9C6}" srcOrd="1" destOrd="0" presId="urn:microsoft.com/office/officeart/2008/layout/AlternatingHexagons"/>
    <dgm:cxn modelId="{47F2660E-B495-42AC-AF05-14A452F759FB}" type="presParOf" srcId="{AE5B96BF-E0C6-4667-9F87-7244CF163BB2}" destId="{044592E3-06B7-4589-9673-45373A3DF72D}" srcOrd="2" destOrd="0" presId="urn:microsoft.com/office/officeart/2008/layout/AlternatingHexagons"/>
    <dgm:cxn modelId="{B1B5CE4D-11C5-49AE-9F78-B6D615D6DB9A}" type="presParOf" srcId="{AE5B96BF-E0C6-4667-9F87-7244CF163BB2}" destId="{69664FDF-EBD3-411D-B1B0-07F84A54846F}" srcOrd="3" destOrd="0" presId="urn:microsoft.com/office/officeart/2008/layout/AlternatingHexagons"/>
    <dgm:cxn modelId="{9470074A-EBEF-404F-8F24-6D0EF342A3F8}" type="presParOf" srcId="{AE5B96BF-E0C6-4667-9F87-7244CF163BB2}" destId="{78552A48-AF42-4F59-9B47-2BA7F7A531B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110A6-FDE0-44AA-A54C-FA22F0367A80}">
      <dsp:nvSpPr>
        <dsp:cNvPr id="0" name=""/>
        <dsp:cNvSpPr/>
      </dsp:nvSpPr>
      <dsp:spPr>
        <a:xfrm rot="5400000">
          <a:off x="2848642" y="111540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3185523" y="264102"/>
        <a:ext cx="1005814" cy="1156109"/>
      </dsp:txXfrm>
    </dsp:sp>
    <dsp:sp modelId="{D25C7E16-D4CB-43F7-877F-41A450608082}">
      <dsp:nvSpPr>
        <dsp:cNvPr id="0" name=""/>
        <dsp:cNvSpPr/>
      </dsp:nvSpPr>
      <dsp:spPr>
        <a:xfrm>
          <a:off x="4463388" y="338283"/>
          <a:ext cx="1874408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4463388" y="338283"/>
        <a:ext cx="1874408" cy="1007746"/>
      </dsp:txXfrm>
    </dsp:sp>
    <dsp:sp modelId="{9FC0ECA7-97BC-4178-9299-42CCECB92B38}">
      <dsp:nvSpPr>
        <dsp:cNvPr id="0" name=""/>
        <dsp:cNvSpPr/>
      </dsp:nvSpPr>
      <dsp:spPr>
        <a:xfrm rot="5400000">
          <a:off x="1270512" y="111540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607393" y="264102"/>
        <a:ext cx="1005814" cy="1156109"/>
      </dsp:txXfrm>
    </dsp:sp>
    <dsp:sp modelId="{846A4F1B-54B3-4084-B5B0-FCA58ACE89AB}">
      <dsp:nvSpPr>
        <dsp:cNvPr id="0" name=""/>
        <dsp:cNvSpPr/>
      </dsp:nvSpPr>
      <dsp:spPr>
        <a:xfrm rot="5400000">
          <a:off x="2056554" y="1537165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2393435" y="1689727"/>
        <a:ext cx="1005814" cy="1156109"/>
      </dsp:txXfrm>
    </dsp:sp>
    <dsp:sp modelId="{A7ED0640-403A-4401-AC8B-F9382BA94DB3}">
      <dsp:nvSpPr>
        <dsp:cNvPr id="0" name=""/>
        <dsp:cNvSpPr/>
      </dsp:nvSpPr>
      <dsp:spPr>
        <a:xfrm>
          <a:off x="291318" y="1763908"/>
          <a:ext cx="1813943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291318" y="1763908"/>
        <a:ext cx="1813943" cy="1007746"/>
      </dsp:txXfrm>
    </dsp:sp>
    <dsp:sp modelId="{B3B03C33-30B5-41D9-A70D-686D19980E3A}">
      <dsp:nvSpPr>
        <dsp:cNvPr id="0" name=""/>
        <dsp:cNvSpPr/>
      </dsp:nvSpPr>
      <dsp:spPr>
        <a:xfrm rot="5400000">
          <a:off x="3634684" y="1537165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3971565" y="1689727"/>
        <a:ext cx="1005814" cy="1156109"/>
      </dsp:txXfrm>
    </dsp:sp>
    <dsp:sp modelId="{1A9E6997-6433-4988-983C-CD1FA51AFB11}">
      <dsp:nvSpPr>
        <dsp:cNvPr id="0" name=""/>
        <dsp:cNvSpPr/>
      </dsp:nvSpPr>
      <dsp:spPr>
        <a:xfrm rot="5400000">
          <a:off x="2848642" y="2962791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 rot="-5400000">
        <a:off x="3185523" y="3115353"/>
        <a:ext cx="1005814" cy="1156109"/>
      </dsp:txXfrm>
    </dsp:sp>
    <dsp:sp modelId="{B660A1EE-BECE-4243-A0CC-A164E0EAD9C6}">
      <dsp:nvSpPr>
        <dsp:cNvPr id="0" name=""/>
        <dsp:cNvSpPr/>
      </dsp:nvSpPr>
      <dsp:spPr>
        <a:xfrm>
          <a:off x="4463388" y="3189533"/>
          <a:ext cx="1874408" cy="1007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>
        <a:off x="4463388" y="3189533"/>
        <a:ext cx="1874408" cy="1007746"/>
      </dsp:txXfrm>
    </dsp:sp>
    <dsp:sp modelId="{78552A48-AF42-4F59-9B47-2BA7F7A531B4}">
      <dsp:nvSpPr>
        <dsp:cNvPr id="0" name=""/>
        <dsp:cNvSpPr/>
      </dsp:nvSpPr>
      <dsp:spPr>
        <a:xfrm rot="5400000">
          <a:off x="1270512" y="2962791"/>
          <a:ext cx="1679577" cy="146123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607393" y="3115353"/>
        <a:ext cx="1005814" cy="1156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E1751-D97B-413E-A83B-F6772DEAC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A42ADE-502A-4470-B107-50E5D4E89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7AE64-01E1-4EC5-A38A-A24CABED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44F18-37BB-41C3-BE3A-5603B8CF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50813-1111-439A-A6F8-2460E3CA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0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7D08F-EE87-4A4B-99D3-26A94E4D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D9C1AD-2D29-481D-AD78-AD0DE2C34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B8470-6892-49C2-B858-8B39B75B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174CC8-C89B-47F4-9E3C-E879E5B2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5B0C8-614B-49DB-896D-B6A33979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0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417B8E-8DA9-4B3F-B58A-2EADA6967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93585-5CF0-4615-8DA9-DEDE4B82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DF8B1-28A2-437F-9646-C7656A29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B1D0C6-0836-43AE-836E-2546E102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B980C-084E-4F1C-9627-82B52DA8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6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AC1F9-1104-4E83-9240-7B7D4F3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00607-CF99-439B-9536-E66F3D10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E7B88-68B6-44BB-B70A-189F54F4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DA2832-C34E-4D64-9D5E-A7F1EF97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7B53F-3CB3-4CE9-ACEA-68E23BF0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1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9C75A-A684-4022-8C71-176C8154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54DC3-2F80-4D92-8808-12AE14AE3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03FC3-F425-4509-AC4E-E9788BAF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66D7C3-33F6-4FE9-AEF2-30E56F36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894AF-9288-4FFC-B60E-13C82F5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2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7B773-3B87-47A3-9295-845BD1A0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E2F6F-71FE-4D9B-8813-A8499BD9D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75123A-4024-442B-BBE5-14E033C48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4251B-03F9-4C6E-B1D3-5E63097B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D1425-4EEA-4090-AD84-F50FDAEE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35DC8-7539-4606-9544-06A7BF04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B242C-E871-4AB9-8752-5D04DA9F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553A1-FC43-4F9E-A3F0-AF1D062DA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A6DA15-2B43-49AE-AE9F-880ED615F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CD35D1-F382-440F-A89E-75C3D0B62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A6074A-39F7-4A4D-9A92-6AF614E8D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AE2CEB-F2BD-43B6-B4F0-E850A5A4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3C825A-E271-40E9-A045-7FDB570C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2EE0BC-1305-4FB8-B33D-13804906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0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A9550-C1DE-4422-9604-A5C4DEF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3A99CF-8E4E-4167-A85B-85AE89B6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BDAF6C-792E-4BFC-84A6-C84A0915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50335-41DB-4DF9-9214-5C0CBFF9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22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14935E-DA19-4052-BE68-174A860F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34C4A-993A-48B8-BFCD-D32CB983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1AE66-9A5B-454C-AAA2-A6B6A3FA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2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8CCA-EF84-44F8-98F8-F999FD8F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36032-3240-4FFD-9A75-C70C8CB5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C90038-A580-432B-B1C1-37CCC1742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9BDF6-CF72-4E4B-B9EF-2C37DDE5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01270-B225-48DE-9611-6258D069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5B8F8B-4029-4769-926B-7C0D4A4D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5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C7638-A550-4A32-9690-E0A27872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C57153-8F65-4536-B166-1B4BEF00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E115D-666F-4B9A-AFC2-CE2510F97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5ACCDA-D191-4EE0-8125-803D0A84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37A85-6D79-4318-AD78-FF437730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F3A86-3D67-4ABE-B104-F6FF2724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46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8A3F98-803C-48B1-BCCA-2B477F62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98B1A-713F-4576-B02E-091E969C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D8683-9D11-4ACE-BB7E-639C6D972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F3E4-25BB-40FC-83F3-F4020948F550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4E316-6C43-4622-A832-895F8D321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6A974-4441-40D5-B9E7-76ECD9155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FD8B-6533-4FEA-8E8D-26C900408E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20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hu.edu.c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CEC0-C7BD-4F51-8C1C-E6AFCEEF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17"/>
            <a:ext cx="9144000" cy="6858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河海大学</a:t>
            </a:r>
            <a:r>
              <a:rPr lang="en-US" altLang="zh-CN" sz="4400" dirty="0">
                <a:solidFill>
                  <a:schemeClr val="bg1"/>
                </a:solidFill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59231-840B-4B93-84DD-71AAEF9A4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3367192"/>
            <a:ext cx="9144000" cy="43060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ECFF966F-48F0-484E-A04B-79C7930A3CC2}"/>
              </a:ext>
            </a:extLst>
          </p:cNvPr>
          <p:cNvSpPr txBox="1">
            <a:spLocks/>
          </p:cNvSpPr>
          <p:nvPr/>
        </p:nvSpPr>
        <p:spPr>
          <a:xfrm>
            <a:off x="1638300" y="4601172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2023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26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C0364F4-5EA6-4AF5-B74D-B2DD76B9B47C}"/>
              </a:ext>
            </a:extLst>
          </p:cNvPr>
          <p:cNvSpPr txBox="1">
            <a:spLocks/>
          </p:cNvSpPr>
          <p:nvPr/>
        </p:nvSpPr>
        <p:spPr>
          <a:xfrm>
            <a:off x="1638300" y="3998500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1C915287-A7FC-44C8-BA21-B84416DC1CEC}"/>
              </a:ext>
            </a:extLst>
          </p:cNvPr>
          <p:cNvSpPr txBox="1">
            <a:spLocks/>
          </p:cNvSpPr>
          <p:nvPr/>
        </p:nvSpPr>
        <p:spPr>
          <a:xfrm>
            <a:off x="597212" y="5568917"/>
            <a:ext cx="10997575" cy="1156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tx2"/>
                </a:solidFill>
              </a:rPr>
              <a:t>本模板开源于</a:t>
            </a:r>
            <a:r>
              <a:rPr lang="en-US" altLang="zh-CN" sz="3600" dirty="0">
                <a:solidFill>
                  <a:schemeClr val="tx2"/>
                </a:solidFill>
              </a:rPr>
              <a:t>: </a:t>
            </a:r>
          </a:p>
          <a:p>
            <a:r>
              <a:rPr lang="en-US" altLang="zh-CN" sz="3600" dirty="0">
                <a:solidFill>
                  <a:schemeClr val="tx2"/>
                </a:solidFill>
              </a:rPr>
              <a:t>github.com/</a:t>
            </a:r>
            <a:r>
              <a:rPr lang="en-US" altLang="zh-CN" sz="3600" dirty="0" err="1">
                <a:solidFill>
                  <a:schemeClr val="tx2"/>
                </a:solidFill>
              </a:rPr>
              <a:t>Mizera</a:t>
            </a:r>
            <a:r>
              <a:rPr lang="en-US" altLang="zh-CN" sz="3600" dirty="0">
                <a:solidFill>
                  <a:schemeClr val="tx2"/>
                </a:solidFill>
              </a:rPr>
              <a:t>-Mondo/HHU-Slides-Template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4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32AA60CA-3B4F-40FA-AE7D-846AD3DC3A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36179798"/>
                  </p:ext>
                </p:extLst>
              </p:nvPr>
            </p:nvGraphicFramePr>
            <p:xfrm>
              <a:off x="220895" y="1712645"/>
              <a:ext cx="4993240" cy="432808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32AA60CA-3B4F-40FA-AE7D-846AD3DC3A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895" y="1712645"/>
                <a:ext cx="4993240" cy="432808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434C30C-5E20-4C54-8224-E887452E4475}"/>
              </a:ext>
            </a:extLst>
          </p:cNvPr>
          <p:cNvSpPr txBox="1"/>
          <p:nvPr/>
        </p:nvSpPr>
        <p:spPr>
          <a:xfrm>
            <a:off x="220895" y="195210"/>
            <a:ext cx="8758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1.3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 当前成果转化情况</a:t>
            </a:r>
          </a:p>
        </p:txBody>
      </p:sp>
    </p:spTree>
    <p:extLst>
      <p:ext uri="{BB962C8B-B14F-4D97-AF65-F5344CB8AC3E}">
        <p14:creationId xmlns:p14="http://schemas.microsoft.com/office/powerpoint/2010/main" val="298842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73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57706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</a:t>
            </a:r>
            <a:r>
              <a:rPr lang="zh-CN" altLang="en-US" sz="2800" dirty="0">
                <a:solidFill>
                  <a:srgbClr val="FFFFFF"/>
                </a:solidFill>
                <a:latin typeface="OPlusSans 3.0"/>
                <a:ea typeface="OPlusSans 3.0"/>
              </a:rPr>
              <a:t>一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1BD55D-4301-49BB-9D19-67932325D087}"/>
                  </a:ext>
                </a:extLst>
              </p:cNvPr>
              <p:cNvSpPr txBox="1"/>
              <p:nvPr/>
            </p:nvSpPr>
            <p:spPr>
              <a:xfrm>
                <a:off x="734602" y="2126750"/>
                <a:ext cx="5555430" cy="1006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1BD55D-4301-49BB-9D19-67932325D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02" y="2126750"/>
                <a:ext cx="5555430" cy="1006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55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57706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模型二</a:t>
            </a:r>
            <a:r>
              <a:rPr lang="zh-CN" altLang="en-US" sz="2800" dirty="0">
                <a:solidFill>
                  <a:srgbClr val="FFFFFF"/>
                </a:solidFill>
                <a:latin typeface="OPlusSans 3.0"/>
                <a:ea typeface="OPlusSans 3.0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EF4757-1AE6-4440-AF4B-ED4608FFC762}"/>
                  </a:ext>
                </a:extLst>
              </p:cNvPr>
              <p:cNvSpPr txBox="1"/>
              <p:nvPr/>
            </p:nvSpPr>
            <p:spPr>
              <a:xfrm>
                <a:off x="797960" y="2355281"/>
                <a:ext cx="5673861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altLang="zh-CN" sz="240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altLang="zh-CN" sz="240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altLang="zh-CN" sz="240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CEF4757-1AE6-4440-AF4B-ED4608FF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60" y="2355281"/>
                <a:ext cx="5673861" cy="1007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73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02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3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57706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研究流程概述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466821-BB9C-4D2F-ACA6-2614C072204A}"/>
              </a:ext>
            </a:extLst>
          </p:cNvPr>
          <p:cNvSpPr txBox="1"/>
          <p:nvPr/>
        </p:nvSpPr>
        <p:spPr>
          <a:xfrm>
            <a:off x="591620" y="1428108"/>
            <a:ext cx="11008759" cy="4536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第一条　为促进和保障学校依法治校、科学发展，根据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中华人民共和国教育法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中华人民共和国高等教育法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》《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高等学校章程制定暂行办法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等法律法规，结合学校实际，制定本章程。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第二条　学校的登记名称为河海大学，简称河海。英文译名为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Hohai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，英文缩写为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HHU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第三条　学校是国家举办的全日制普通高等学校，由国务院教育行政部门主管。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学校由国务院教育行政部门与国务院水利行政主管部门、江苏省人民政府等共建。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671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3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57706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/>
                </a:solidFill>
                <a:latin typeface="OPlusSans 3.0"/>
                <a:ea typeface="OPlusSans 3.0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数值结果和分析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97DC9A-3BA2-49AF-8C8C-DAAFDF1800D5}"/>
              </a:ext>
            </a:extLst>
          </p:cNvPr>
          <p:cNvSpPr txBox="1"/>
          <p:nvPr/>
        </p:nvSpPr>
        <p:spPr>
          <a:xfrm>
            <a:off x="591620" y="1428108"/>
            <a:ext cx="11008759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第四条　学校在南京市、常州市设有西康路校区、江宁校区和常州校区。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学校住所地为江苏省南京市鼓楼区西康路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学校根据事业发展需要，经主管部门批准，可以设立和调整校区及住所地。</a:t>
            </a:r>
          </a:p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学校网址是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http://www.hhu.edu.cn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400" dirty="0"/>
              <a:t>第五条　学校是非营利性事业单位，具有独立法人资格，依法享有办学自主权。</a:t>
            </a:r>
          </a:p>
        </p:txBody>
      </p:sp>
    </p:spTree>
    <p:extLst>
      <p:ext uri="{BB962C8B-B14F-4D97-AF65-F5344CB8AC3E}">
        <p14:creationId xmlns:p14="http://schemas.microsoft.com/office/powerpoint/2010/main" val="244019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22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6421350" y="6462445"/>
            <a:ext cx="57706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4.1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模型效果比较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C44A1F2D-94E8-4ED3-B595-B4F334058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169184"/>
              </p:ext>
            </p:extLst>
          </p:nvPr>
        </p:nvGraphicFramePr>
        <p:xfrm>
          <a:off x="2032000" y="1273996"/>
          <a:ext cx="7697627" cy="486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7655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4"/>
            <a:ext cx="2140450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21404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6421350" y="6462445"/>
            <a:ext cx="57706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42809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4D3EE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308D3FF6-4960-4411-A4A5-827434DBE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31633"/>
              </p:ext>
            </p:extLst>
          </p:nvPr>
        </p:nvGraphicFramePr>
        <p:xfrm>
          <a:off x="5776931" y="1479479"/>
          <a:ext cx="6629115" cy="453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08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CEC0-C7BD-4F51-8C1C-E6AFCEEF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17"/>
            <a:ext cx="9144000" cy="685800"/>
          </a:xfrm>
        </p:spPr>
        <p:txBody>
          <a:bodyPr>
            <a:no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河海大学</a:t>
            </a:r>
            <a:r>
              <a:rPr lang="en-US" altLang="zh-CN" sz="4400" dirty="0">
                <a:solidFill>
                  <a:schemeClr val="bg1"/>
                </a:solidFill>
              </a:rPr>
              <a:t>PPT</a:t>
            </a:r>
            <a:r>
              <a:rPr lang="zh-CN" altLang="en-US" sz="4400" dirty="0">
                <a:solidFill>
                  <a:schemeClr val="bg1"/>
                </a:solidFill>
              </a:rPr>
              <a:t>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859231-840B-4B93-84DD-71AAEF9A4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3367192"/>
            <a:ext cx="9144000" cy="430606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报告人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mizera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ECFF966F-48F0-484E-A04B-79C7930A3CC2}"/>
              </a:ext>
            </a:extLst>
          </p:cNvPr>
          <p:cNvSpPr txBox="1">
            <a:spLocks/>
          </p:cNvSpPr>
          <p:nvPr/>
        </p:nvSpPr>
        <p:spPr>
          <a:xfrm>
            <a:off x="1638300" y="4601172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2023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26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C0364F4-5EA6-4AF5-B74D-B2DD76B9B47C}"/>
              </a:ext>
            </a:extLst>
          </p:cNvPr>
          <p:cNvSpPr txBox="1">
            <a:spLocks/>
          </p:cNvSpPr>
          <p:nvPr/>
        </p:nvSpPr>
        <p:spPr>
          <a:xfrm>
            <a:off x="1638300" y="3998500"/>
            <a:ext cx="9144000" cy="4019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河海大学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信息学部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1B06BDA-E424-45B3-B075-281E0A72CBA9}"/>
              </a:ext>
            </a:extLst>
          </p:cNvPr>
          <p:cNvSpPr txBox="1"/>
          <p:nvPr/>
        </p:nvSpPr>
        <p:spPr>
          <a:xfrm>
            <a:off x="4414034" y="787169"/>
            <a:ext cx="3651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谢谢</a:t>
            </a:r>
            <a:endParaRPr lang="en-US" altLang="zh-CN" sz="60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5EE061-7F7C-4D40-961C-0B4ED65ED9B2}"/>
              </a:ext>
            </a:extLst>
          </p:cNvPr>
          <p:cNvSpPr txBox="1"/>
          <p:nvPr/>
        </p:nvSpPr>
        <p:spPr>
          <a:xfrm>
            <a:off x="4623372" y="1998041"/>
            <a:ext cx="3570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Thank you</a:t>
            </a:r>
            <a:endParaRPr lang="zh-CN" altLang="en-US" sz="48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  <a:p>
            <a:endParaRPr lang="zh-CN" altLang="en-US" sz="4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A17963-E400-48B0-9559-80147547467B}"/>
              </a:ext>
            </a:extLst>
          </p:cNvPr>
          <p:cNvSpPr txBox="1"/>
          <p:nvPr/>
        </p:nvSpPr>
        <p:spPr>
          <a:xfrm>
            <a:off x="4251076" y="4879498"/>
            <a:ext cx="3874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报告人</a:t>
            </a:r>
            <a:r>
              <a:rPr lang="en-US" altLang="zh-CN" sz="2400" dirty="0">
                <a:solidFill>
                  <a:schemeClr val="bg1"/>
                </a:solidFill>
              </a:rPr>
              <a:t>: XXX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hayaseyuuka@hhu.edu.cn</a:t>
            </a:r>
          </a:p>
        </p:txBody>
      </p:sp>
    </p:spTree>
    <p:extLst>
      <p:ext uri="{BB962C8B-B14F-4D97-AF65-F5344CB8AC3E}">
        <p14:creationId xmlns:p14="http://schemas.microsoft.com/office/powerpoint/2010/main" val="773682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4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5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21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82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30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16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80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1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63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02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33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091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62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3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4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72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9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1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5C1774-EEA7-4087-8918-05F64D2C73B6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B1C3B0-5A6D-462B-AF4C-F382D94AF931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2551C8-5D39-4659-AFE0-BB26C5561E12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A35E23-DB8B-4C44-8217-B73CA9F680F9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439561-3083-40B1-B8C4-5DB628826E11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D11782-110C-4B8F-BBAC-EA2804EC764C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1FDDE5-91E7-4DE4-90AF-2C35C9BDFF18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2E27E3-EC00-4914-8F49-4969E87FBAF2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80F4A8-15A6-4BED-8622-370BD3912C78}"/>
              </a:ext>
            </a:extLst>
          </p:cNvPr>
          <p:cNvSpPr txBox="1"/>
          <p:nvPr/>
        </p:nvSpPr>
        <p:spPr>
          <a:xfrm>
            <a:off x="4584351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研究背景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6EE3EB-067E-4C2F-8B69-D50F82664119}"/>
              </a:ext>
            </a:extLst>
          </p:cNvPr>
          <p:cNvSpPr/>
          <p:nvPr/>
        </p:nvSpPr>
        <p:spPr>
          <a:xfrm>
            <a:off x="4132288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91DF0A-3976-4FD8-AB85-89B5178AE8A8}"/>
              </a:ext>
            </a:extLst>
          </p:cNvPr>
          <p:cNvSpPr txBox="1"/>
          <p:nvPr/>
        </p:nvSpPr>
        <p:spPr>
          <a:xfrm>
            <a:off x="4584351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96B470-59FD-407B-B45C-187B33AECCA6}"/>
              </a:ext>
            </a:extLst>
          </p:cNvPr>
          <p:cNvSpPr/>
          <p:nvPr/>
        </p:nvSpPr>
        <p:spPr>
          <a:xfrm>
            <a:off x="4132288" y="2425111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A0D2F2-9404-48D2-9E6B-C54C79C4D63F}"/>
              </a:ext>
            </a:extLst>
          </p:cNvPr>
          <p:cNvSpPr txBox="1"/>
          <p:nvPr/>
        </p:nvSpPr>
        <p:spPr>
          <a:xfrm>
            <a:off x="4584351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0A99EA-4ECB-4D2D-A271-E1835B4BDCD4}"/>
              </a:ext>
            </a:extLst>
          </p:cNvPr>
          <p:cNvSpPr/>
          <p:nvPr/>
        </p:nvSpPr>
        <p:spPr>
          <a:xfrm>
            <a:off x="4132288" y="3868365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A4780-0A0A-4225-BFF2-B48E79F527B6}"/>
              </a:ext>
            </a:extLst>
          </p:cNvPr>
          <p:cNvSpPr txBox="1"/>
          <p:nvPr/>
        </p:nvSpPr>
        <p:spPr>
          <a:xfrm>
            <a:off x="4584351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29791C-4361-43F0-B048-10DBF5D0375E}"/>
              </a:ext>
            </a:extLst>
          </p:cNvPr>
          <p:cNvSpPr/>
          <p:nvPr/>
        </p:nvSpPr>
        <p:spPr>
          <a:xfrm>
            <a:off x="4132288" y="5311619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8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1212353" y="1037606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78AAEE-AEA8-4555-8253-3429665C88E9}"/>
              </a:ext>
            </a:extLst>
          </p:cNvPr>
          <p:cNvSpPr/>
          <p:nvPr/>
        </p:nvSpPr>
        <p:spPr>
          <a:xfrm>
            <a:off x="760290" y="1037606"/>
            <a:ext cx="371218" cy="3712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B2D8F6-F5EB-42B6-8808-089D12D78276}"/>
              </a:ext>
            </a:extLst>
          </p:cNvPr>
          <p:cNvSpPr txBox="1"/>
          <p:nvPr/>
        </p:nvSpPr>
        <p:spPr>
          <a:xfrm>
            <a:off x="1212353" y="2425111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12F2112-4B1C-4296-94A5-58A921376B80}"/>
              </a:ext>
            </a:extLst>
          </p:cNvPr>
          <p:cNvSpPr/>
          <p:nvPr/>
        </p:nvSpPr>
        <p:spPr>
          <a:xfrm>
            <a:off x="760290" y="2425111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33CD6-ECDC-4331-9F78-6139B3C244E4}"/>
              </a:ext>
            </a:extLst>
          </p:cNvPr>
          <p:cNvSpPr txBox="1"/>
          <p:nvPr/>
        </p:nvSpPr>
        <p:spPr>
          <a:xfrm>
            <a:off x="1212353" y="3868365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E39454-E499-4B99-AD5A-C27E542D1A83}"/>
              </a:ext>
            </a:extLst>
          </p:cNvPr>
          <p:cNvSpPr/>
          <p:nvPr/>
        </p:nvSpPr>
        <p:spPr>
          <a:xfrm>
            <a:off x="760290" y="3868365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46F279-5C9A-4D51-A6E3-671167AF103A}"/>
              </a:ext>
            </a:extLst>
          </p:cNvPr>
          <p:cNvSpPr txBox="1"/>
          <p:nvPr/>
        </p:nvSpPr>
        <p:spPr>
          <a:xfrm>
            <a:off x="1212353" y="5311619"/>
            <a:ext cx="283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335732C-E80A-4768-A506-CB1E2E867BF3}"/>
              </a:ext>
            </a:extLst>
          </p:cNvPr>
          <p:cNvSpPr/>
          <p:nvPr/>
        </p:nvSpPr>
        <p:spPr>
          <a:xfrm>
            <a:off x="760290" y="5311619"/>
            <a:ext cx="371218" cy="371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47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48878E-44D9-4D4D-A82F-D96EE4D39942}"/>
              </a:ext>
            </a:extLst>
          </p:cNvPr>
          <p:cNvSpPr txBox="1"/>
          <p:nvPr/>
        </p:nvSpPr>
        <p:spPr>
          <a:xfrm>
            <a:off x="837345" y="2521059"/>
            <a:ext cx="3292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9C0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79C0"/>
                </a:solidFill>
                <a:latin typeface="OPlusSans 3.0"/>
                <a:ea typeface="OPlusSans 3.0"/>
              </a:rPr>
              <a:t>Research Background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79C0"/>
              </a:solidFill>
              <a:effectLst/>
              <a:uLnTx/>
              <a:uFillTx/>
              <a:latin typeface="OPlusSans 3.0"/>
              <a:ea typeface="OPlusSans 3.0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4B2E9B0-496F-4889-BBE3-EBF3C4CDA843}"/>
              </a:ext>
            </a:extLst>
          </p:cNvPr>
          <p:cNvCxnSpPr>
            <a:cxnSpLocks/>
          </p:cNvCxnSpPr>
          <p:nvPr/>
        </p:nvCxnSpPr>
        <p:spPr>
          <a:xfrm>
            <a:off x="784666" y="2644433"/>
            <a:ext cx="0" cy="1316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739830E-EAAD-4E89-BF7A-57CF08C7807F}"/>
              </a:ext>
            </a:extLst>
          </p:cNvPr>
          <p:cNvSpPr txBox="1"/>
          <p:nvPr/>
        </p:nvSpPr>
        <p:spPr>
          <a:xfrm>
            <a:off x="164385" y="2464551"/>
            <a:ext cx="512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tx2"/>
                </a:solidFill>
                <a:latin typeface="OPlusSans 3.0 Medium" panose="00000600000000000000" pitchFamily="2" charset="-122"/>
                <a:ea typeface="OPlusSans 3.0 Medium" panose="00000600000000000000" pitchFamily="2" charset="-122"/>
              </a:rPr>
              <a:t>1</a:t>
            </a:r>
            <a:endParaRPr lang="zh-CN" altLang="en-US" sz="6600" dirty="0">
              <a:solidFill>
                <a:schemeClr val="tx2"/>
              </a:solidFill>
              <a:latin typeface="OPlusSans 3.0 Medium" panose="00000600000000000000" pitchFamily="2" charset="-122"/>
              <a:ea typeface="OPlusSans 3.0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60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5770649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57706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/>
                </a:solidFill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3564" y="179799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1.1 </a:t>
            </a:r>
            <a:r>
              <a:rPr lang="zh-CN" altLang="en-US" sz="2800" dirty="0">
                <a:solidFill>
                  <a:schemeClr val="bg1"/>
                </a:solidFill>
              </a:rPr>
              <a:t>导言和定义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FDB67B-C98F-4479-BC06-E2F6F563E279}"/>
              </a:ext>
            </a:extLst>
          </p:cNvPr>
          <p:cNvSpPr txBox="1"/>
          <p:nvPr/>
        </p:nvSpPr>
        <p:spPr>
          <a:xfrm>
            <a:off x="606175" y="1530850"/>
            <a:ext cx="11008759" cy="38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河海大学是一所拥有百余年办学历史，以水利为特色，工科为主，多学科协调发展的教育部直属全国重点大学，是实施国家“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、国家优势学科创新平台建设、“双一流”建设以及教育部批准设立研究生院的高校。一百多年来，学校在治水兴邦的奋斗历程中发展壮大，被誉为“水利高层次创新创业人才培养的摇篮和水利科技创新的重要基地”。学校在南京市、常州市设有西康路校区、江宁校区和常州校区，占地面积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2464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3886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974099-A2D6-4864-B9D4-8F2AC123C772}"/>
              </a:ext>
            </a:extLst>
          </p:cNvPr>
          <p:cNvSpPr/>
          <p:nvPr/>
        </p:nvSpPr>
        <p:spPr>
          <a:xfrm>
            <a:off x="0" y="6462445"/>
            <a:ext cx="5770649" cy="3955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1B147-A1F9-4EAD-BF72-24A022A9E9E2}"/>
              </a:ext>
            </a:extLst>
          </p:cNvPr>
          <p:cNvSpPr/>
          <p:nvPr/>
        </p:nvSpPr>
        <p:spPr>
          <a:xfrm>
            <a:off x="5770650" y="6462445"/>
            <a:ext cx="2140450" cy="395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理论模型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FEDF63-1702-45B7-9E57-47AE0D148BA8}"/>
              </a:ext>
            </a:extLst>
          </p:cNvPr>
          <p:cNvSpPr/>
          <p:nvPr/>
        </p:nvSpPr>
        <p:spPr>
          <a:xfrm>
            <a:off x="10051550" y="6462445"/>
            <a:ext cx="2140450" cy="395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总结展望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5AD6CB-F9C4-4312-9469-D45A6AAAF6E8}"/>
              </a:ext>
            </a:extLst>
          </p:cNvPr>
          <p:cNvSpPr/>
          <p:nvPr/>
        </p:nvSpPr>
        <p:spPr>
          <a:xfrm>
            <a:off x="7911100" y="6462445"/>
            <a:ext cx="2140450" cy="395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研究方法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695EC1-9D6C-4E49-A75E-E8B3F7CD792D}"/>
              </a:ext>
            </a:extLst>
          </p:cNvPr>
          <p:cNvSpPr txBox="1"/>
          <p:nvPr/>
        </p:nvSpPr>
        <p:spPr>
          <a:xfrm>
            <a:off x="138701" y="169524"/>
            <a:ext cx="875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1.2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lusSans 3.0"/>
                <a:ea typeface="OPlusSans 3.0"/>
                <a:cs typeface="+mn-cs"/>
              </a:rPr>
              <a:t>国内外研究概况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A31EA3-8D10-4F20-B740-150298867262}"/>
              </a:ext>
            </a:extLst>
          </p:cNvPr>
          <p:cNvSpPr txBox="1"/>
          <p:nvPr/>
        </p:nvSpPr>
        <p:spPr>
          <a:xfrm>
            <a:off x="606175" y="1530850"/>
            <a:ext cx="11008759" cy="388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河海大学源于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1915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由近代著名爱国实业家、教育家张謇创办的河海工程专门学校，是中国第一所培养水利人才的高等学府，开创了中国水利高等教育的先河。张闻天、沈泽民等无产阶级革命家曾在河海求学，并从这里走上革命道路。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1924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年与东南大学工科合并成立河海工科大学，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1927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年并入第四中山大学土木工程系（后历经江苏大学工学院土木系、中央大学工学院水利组、中央大学水利系、南京大学水利系等多次更名）。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787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7FB53A-DB9D-47CC-A080-2510BB09B8F9}"/>
              </a:ext>
            </a:extLst>
          </p:cNvPr>
          <p:cNvSpPr txBox="1"/>
          <p:nvPr/>
        </p:nvSpPr>
        <p:spPr>
          <a:xfrm>
            <a:off x="1516060" y="2767280"/>
            <a:ext cx="91598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如何将</a:t>
            </a:r>
            <a:r>
              <a:rPr lang="en-US" altLang="zh-CN" sz="8000" dirty="0">
                <a:solidFill>
                  <a:schemeClr val="bg1"/>
                </a:solidFill>
              </a:rPr>
              <a:t>… </a:t>
            </a:r>
            <a:r>
              <a:rPr lang="zh-CN" altLang="en-US" sz="8000" dirty="0">
                <a:solidFill>
                  <a:schemeClr val="bg1"/>
                </a:solidFill>
              </a:rPr>
              <a:t>转化为</a:t>
            </a:r>
            <a:r>
              <a:rPr lang="en-US" altLang="zh-CN" sz="8000" dirty="0">
                <a:solidFill>
                  <a:schemeClr val="bg1"/>
                </a:solidFill>
              </a:rPr>
              <a:t>…?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8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HHU">
      <a:dk1>
        <a:srgbClr val="000019"/>
      </a:dk1>
      <a:lt1>
        <a:srgbClr val="FFFFFF"/>
      </a:lt1>
      <a:dk2>
        <a:srgbClr val="0079C0"/>
      </a:dk2>
      <a:lt2>
        <a:srgbClr val="FFFFFF"/>
      </a:lt2>
      <a:accent1>
        <a:srgbClr val="3399D3"/>
      </a:accent1>
      <a:accent2>
        <a:srgbClr val="52AEE0"/>
      </a:accent2>
      <a:accent3>
        <a:srgbClr val="81BDE4"/>
      </a:accent3>
      <a:accent4>
        <a:srgbClr val="B4D3EE"/>
      </a:accent4>
      <a:accent5>
        <a:srgbClr val="B4D3EE"/>
      </a:accent5>
      <a:accent6>
        <a:srgbClr val="B4D3EE"/>
      </a:accent6>
      <a:hlink>
        <a:srgbClr val="81BDE4"/>
      </a:hlink>
      <a:folHlink>
        <a:srgbClr val="FDD108"/>
      </a:folHlink>
    </a:clrScheme>
    <a:fontScheme name="HHU-OPPO Sans">
      <a:majorFont>
        <a:latin typeface="OPlusSans 3.0"/>
        <a:ea typeface="OPlusSans 3.0"/>
        <a:cs typeface=""/>
      </a:majorFont>
      <a:minorFont>
        <a:latin typeface="OPlusSans 3.0"/>
        <a:ea typeface="OPlusSans 3.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646</Words>
  <Application>Microsoft Office PowerPoint</Application>
  <PresentationFormat>宽屏</PresentationFormat>
  <Paragraphs>130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OPlusSans 3.0</vt:lpstr>
      <vt:lpstr>OPlusSans 3.0 Medium</vt:lpstr>
      <vt:lpstr>微软雅黑</vt:lpstr>
      <vt:lpstr>Arial</vt:lpstr>
      <vt:lpstr>Cambria Math</vt:lpstr>
      <vt:lpstr>Office 主题​​</vt:lpstr>
      <vt:lpstr>河海大学PPT模板</vt:lpstr>
      <vt:lpstr>河海大学PPT模板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Zian</dc:creator>
  <cp:lastModifiedBy>Zian</cp:lastModifiedBy>
  <cp:revision>21</cp:revision>
  <dcterms:created xsi:type="dcterms:W3CDTF">2023-05-26T07:34:30Z</dcterms:created>
  <dcterms:modified xsi:type="dcterms:W3CDTF">2023-05-26T17:39:48Z</dcterms:modified>
</cp:coreProperties>
</file>